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73" r:id="rId6"/>
    <p:sldId id="274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36E"/>
    <a:srgbClr val="0F74BB"/>
    <a:srgbClr val="39B54A"/>
    <a:srgbClr val="009900"/>
    <a:srgbClr val="8CE1C6"/>
    <a:srgbClr val="D5FAFF"/>
    <a:srgbClr val="E1FFFC"/>
    <a:srgbClr val="90E8CC"/>
    <a:srgbClr val="7DBCB3"/>
    <a:srgbClr val="F4B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71" autoAdjust="0"/>
  </p:normalViewPr>
  <p:slideViewPr>
    <p:cSldViewPr snapToGrid="0" snapToObjects="1">
      <p:cViewPr varScale="1">
        <p:scale>
          <a:sx n="74" d="100"/>
          <a:sy n="74" d="100"/>
        </p:scale>
        <p:origin x="54" y="54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371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038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417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881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030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5183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07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390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828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567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582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315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795324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137592</TotalTime>
  <Words>1</Words>
  <Application>Microsoft Office PowerPoint</Application>
  <PresentationFormat>Custom</PresentationFormat>
  <Paragraphs>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842</cp:revision>
  <cp:lastPrinted>2020-12-17T16:34:20Z</cp:lastPrinted>
  <dcterms:created xsi:type="dcterms:W3CDTF">2016-01-18T20:00:00Z</dcterms:created>
  <dcterms:modified xsi:type="dcterms:W3CDTF">2023-04-23T23:35:05Z</dcterms:modified>
</cp:coreProperties>
</file>